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-6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42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824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435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8341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08560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0603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6700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018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220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723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727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712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399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81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236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16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E519E-1467-46AD-85D2-3FC2A242EF8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C9767A-D816-45FB-BB18-433B4EE05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696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eg/imgres?imgurl=http://www.egy-mhe.gov.eg/logo_univs/banha.jpg&amp;imgrefurl=http://www.egy-mhe.gov.eg/univ_map.asp&amp;usg=__jlY3cD1o8-XJYoYuTuFsgLjFhnU=&amp;h=1602&amp;w=2346&amp;sz=534&amp;hl=ar&amp;start=2&amp;tbnid=0ycbrkCYz9ZGxM:&amp;tbnh=102&amp;tbnw=150&amp;prev=/images?q=%D8%B4%D8%B9%D8%A7%D8%B1+%D8%AC%D8%A7%D9%85%D8%B9%D8%A9+%D8%A8%D9%86%D9%87%D8%A7&amp;gbv=2&amp;hl=ar&amp;sa=G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http://tbn3.google.com/images?q=tbn:0ycbrkCYz9ZGxM:http://www.egy-mhe.gov.eg/logo_univs/banha.jp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4A8A89-3E41-4E4F-B414-5E382EDE84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9408" y="817549"/>
            <a:ext cx="9304256" cy="2469823"/>
          </a:xfrm>
        </p:spPr>
        <p:txBody>
          <a:bodyPr>
            <a:noAutofit/>
          </a:bodyPr>
          <a:lstStyle/>
          <a:p>
            <a:pPr algn="ctr"/>
            <a:r>
              <a:rPr lang="ar-EG" sz="4800" b="1" dirty="0"/>
              <a:t/>
            </a:r>
            <a:br>
              <a:rPr lang="ar-EG" sz="4800" b="1" dirty="0"/>
            </a:br>
            <a:r>
              <a:rPr lang="ar-EG" sz="4800" b="1" dirty="0"/>
              <a:t/>
            </a:r>
            <a:br>
              <a:rPr lang="ar-EG" sz="4800" b="1" dirty="0"/>
            </a:br>
            <a:r>
              <a:rPr lang="ar-EG" sz="4800" b="1" dirty="0"/>
              <a:t/>
            </a:r>
            <a:br>
              <a:rPr lang="ar-EG" sz="4800" b="1" dirty="0"/>
            </a:br>
            <a:r>
              <a:rPr lang="ar-EG" sz="4800" b="1" dirty="0"/>
              <a:t>السنة التمهيدية للماجستير</a:t>
            </a:r>
            <a:br>
              <a:rPr lang="ar-EG" sz="4800" b="1" dirty="0"/>
            </a:br>
            <a:endParaRPr lang="en-US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512123-BC30-4873-96EC-1570FB1FF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5243"/>
            <a:ext cx="9304256" cy="2204873"/>
          </a:xfrm>
        </p:spPr>
        <p:txBody>
          <a:bodyPr>
            <a:normAutofit/>
          </a:bodyPr>
          <a:lstStyle/>
          <a:p>
            <a:pPr algn="r"/>
            <a:r>
              <a:rPr lang="ar-EG" sz="2800" dirty="0">
                <a:solidFill>
                  <a:schemeClr val="tx1"/>
                </a:solidFill>
              </a:rPr>
              <a:t>اسم المادة : التحليل السوسيولوجي لقضايا سياسية معاصرة </a:t>
            </a:r>
          </a:p>
          <a:p>
            <a:pPr algn="r"/>
            <a:r>
              <a:rPr lang="ar-EG" sz="2800" dirty="0">
                <a:solidFill>
                  <a:schemeClr val="tx1"/>
                </a:solidFill>
              </a:rPr>
              <a:t>اسم الأستاذ : ا.د / نجلاء عبد الحميد راتب </a:t>
            </a:r>
          </a:p>
          <a:p>
            <a:pPr algn="r"/>
            <a:r>
              <a:rPr lang="ar-EG" sz="2800" dirty="0">
                <a:solidFill>
                  <a:schemeClr val="tx1"/>
                </a:solidFill>
              </a:rPr>
              <a:t> القسم : قسم الاجتماع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tbn3.google.com/images?q=tbn:0ycbrkCYz9ZGxM:http://www.egy-mhe.gov.eg/logo_univs/banha.jpg">
            <a:hlinkClick r:id="rId3"/>
            <a:extLst>
              <a:ext uri="{FF2B5EF4-FFF2-40B4-BE49-F238E27FC236}">
                <a16:creationId xmlns:a16="http://schemas.microsoft.com/office/drawing/2014/main" xmlns="" id="{02F73EA9-A3F6-4561-A434-52536A0F4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26931" y="241704"/>
            <a:ext cx="1726267" cy="100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xmlns="" id="{71BD8A39-3B0E-456D-8D8B-73023380E7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7473085"/>
              </p:ext>
            </p:extLst>
          </p:nvPr>
        </p:nvGraphicFramePr>
        <p:xfrm>
          <a:off x="458821" y="187162"/>
          <a:ext cx="1510243" cy="1130351"/>
        </p:xfrm>
        <a:graphic>
          <a:graphicData uri="http://schemas.openxmlformats.org/presentationml/2006/ole">
            <p:oleObj spid="_x0000_s2056" name="Bitmap Image" r:id="rId6" imgW="1085714" imgH="1085714" progId="PBrush">
              <p:embed/>
            </p:oleObj>
          </a:graphicData>
        </a:graphic>
      </p:graphicFrame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CA020A81-0601-43D1-A42D-C6DD34842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464" y="952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02AAF2A4-7A6E-4251-87AF-3259E535A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464" y="55246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930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FD335C-DC53-43C1-A919-AC2C33849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5071"/>
          </a:xfrm>
        </p:spPr>
        <p:txBody>
          <a:bodyPr/>
          <a:lstStyle/>
          <a:p>
            <a:pPr algn="r"/>
            <a:r>
              <a:rPr lang="ar-EG" dirty="0"/>
              <a:t>المحاضرة الأولي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88FF70-5BBE-40EA-9654-42AD49B2F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2800" dirty="0"/>
              <a:t>الدراسات التي مهدت لظهور علم الاجتماع البدوي .</a:t>
            </a:r>
          </a:p>
          <a:p>
            <a:pPr algn="r" rtl="1"/>
            <a:r>
              <a:rPr lang="ar-EG" sz="2800" dirty="0"/>
              <a:t>دراسات المسعودى حول البداوة </a:t>
            </a:r>
          </a:p>
          <a:p>
            <a:pPr algn="r" rtl="1"/>
            <a:r>
              <a:rPr lang="ar-EG" sz="2800" dirty="0"/>
              <a:t>النظرية السوسيولوجية عند ابن خلدون كبداية حقيقية لعلم الاجتماع البدوى</a:t>
            </a:r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76001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0C4511-FC1A-4D4F-90CA-47BF56E5C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/>
              <a:t>المحاضرة الثانية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CEE4C9-7605-4207-98A3-3DEAB0A87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2800" dirty="0"/>
              <a:t>أنماط وأشكال البداوة </a:t>
            </a:r>
          </a:p>
          <a:p>
            <a:pPr algn="r" rtl="1"/>
            <a:r>
              <a:rPr lang="ar-EG" sz="2800" dirty="0"/>
              <a:t>دور علم الاجتماع البدوى في تنمية المجتمعات البدوية </a:t>
            </a:r>
          </a:p>
          <a:p>
            <a:pPr algn="r" rtl="1"/>
            <a:r>
              <a:rPr lang="ar-EG" sz="2800" dirty="0"/>
              <a:t>انحسار ظاهرة البداوة </a:t>
            </a:r>
          </a:p>
          <a:p>
            <a:pPr algn="r" rtl="1"/>
            <a:r>
              <a:rPr lang="ar-EG" sz="2800" dirty="0"/>
              <a:t>أزمة المجتمع البدوى في مصر</a:t>
            </a:r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79435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FBABE-4E31-4493-A700-9D8F255A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/>
              <a:t>المحاضرة الثالثة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40BFAF-A21E-4707-995E-2EDCD262A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2800" dirty="0"/>
              <a:t>توطين البدو ( تعريف التوطين ) </a:t>
            </a:r>
          </a:p>
          <a:p>
            <a:pPr algn="r" rtl="1"/>
            <a:r>
              <a:rPr lang="ar-EG" sz="2800" dirty="0"/>
              <a:t>أهمية التوطين ووظائفه </a:t>
            </a:r>
          </a:p>
          <a:p>
            <a:pPr algn="r" rtl="1"/>
            <a:r>
              <a:rPr lang="ar-EG" sz="2800" dirty="0"/>
              <a:t>أنماط التوطين</a:t>
            </a:r>
          </a:p>
          <a:p>
            <a:pPr algn="r" rtl="1"/>
            <a:r>
              <a:rPr lang="ar-EG" sz="2800" dirty="0"/>
              <a:t>نماذج لتوطين البدو داخل بعض أقطار الوطن العربي</a:t>
            </a:r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09950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9E04B3-956B-4877-A155-30A82CA20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/>
              <a:t>المحاضرة الرابعة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A57020-625D-4B96-8D40-FFC3D316F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2800" dirty="0"/>
              <a:t>نماذج عالمية لظاهرة البداوة</a:t>
            </a:r>
          </a:p>
          <a:p>
            <a:pPr algn="r" rtl="1"/>
            <a:r>
              <a:rPr lang="ar-EG" sz="2800" dirty="0"/>
              <a:t>قبائل البدو في استراليا </a:t>
            </a:r>
          </a:p>
          <a:p>
            <a:pPr algn="r" rtl="1"/>
            <a:r>
              <a:rPr lang="ar-EG" sz="2800" dirty="0"/>
              <a:t>قبائل البدو في الاسكيمو</a:t>
            </a:r>
          </a:p>
          <a:p>
            <a:pPr algn="r" rtl="1"/>
            <a:r>
              <a:rPr lang="ar-EG" sz="2800" dirty="0"/>
              <a:t>قبائل الهنود الحمر</a:t>
            </a:r>
          </a:p>
          <a:p>
            <a:pPr algn="r" rtl="1"/>
            <a:r>
              <a:rPr lang="ar-EG" sz="2800" dirty="0"/>
              <a:t>قبائل الأزاندى في السودان</a:t>
            </a:r>
          </a:p>
          <a:p>
            <a:pPr algn="r" rtl="1"/>
            <a:r>
              <a:rPr lang="ar-EG" sz="2800" dirty="0"/>
              <a:t>قبائل البوشمان في الجنوب الافريقي</a:t>
            </a:r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485805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23</TotalTime>
  <Words>114</Words>
  <Application>Microsoft Office PowerPoint</Application>
  <PresentationFormat>Custom</PresentationFormat>
  <Paragraphs>25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Facet</vt:lpstr>
      <vt:lpstr>Bitmap Image</vt:lpstr>
      <vt:lpstr>   السنة التمهيدية للماجستير </vt:lpstr>
      <vt:lpstr>المحاضرة الأولي </vt:lpstr>
      <vt:lpstr>المحاضرة الثانية </vt:lpstr>
      <vt:lpstr>المحاضرة الثالثة </vt:lpstr>
      <vt:lpstr>المحاضرة الرابعة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السنة التمهيدية للماجستير</dc:title>
  <dc:creator>SC12</dc:creator>
  <cp:lastModifiedBy>adel</cp:lastModifiedBy>
  <cp:revision>5</cp:revision>
  <dcterms:created xsi:type="dcterms:W3CDTF">2020-03-28T18:17:42Z</dcterms:created>
  <dcterms:modified xsi:type="dcterms:W3CDTF">2020-03-28T21:30:24Z</dcterms:modified>
</cp:coreProperties>
</file>